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7" r:id="rId10"/>
    <p:sldId id="263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4/26/2021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4/26/2021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stenbl4" TargetMode="External"/><Relationship Id="rId7" Type="http://schemas.openxmlformats.org/officeDocument/2006/relationships/hyperlink" Target="https://petersburg-explorer.ru/" TargetMode="External"/><Relationship Id="rId2" Type="http://schemas.openxmlformats.org/officeDocument/2006/relationships/hyperlink" Target="https://github.com/dmtrkv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dmtrkv/Petersburg_Explorer" TargetMode="External"/><Relationship Id="rId5" Type="http://schemas.openxmlformats.org/officeDocument/2006/relationships/image" Target="../media/image1.png"/><Relationship Id="rId4" Type="http://schemas.openxmlformats.org/officeDocument/2006/relationships/hyperlink" Target="https://github.com/zelakk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D6AB0B-0F87-4897-847E-EF3BE3DC1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48" y="-354278"/>
            <a:ext cx="7315200" cy="3255264"/>
          </a:xfrm>
        </p:spPr>
        <p:txBody>
          <a:bodyPr>
            <a:normAutofit/>
          </a:bodyPr>
          <a:lstStyle/>
          <a:p>
            <a:r>
              <a:rPr lang="en-US" sz="7200">
                <a:latin typeface="Arial Rounded MT Bold" panose="020F0704030504030204" pitchFamily="34" charset="0"/>
              </a:rPr>
              <a:t>PETERSBURG EXPLORER</a:t>
            </a:r>
            <a:endParaRPr lang="ru-RU" sz="7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9306B31-1D94-45A4-8711-FCAB6FF41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48" y="4261282"/>
            <a:ext cx="7315200" cy="1950868"/>
          </a:xfrm>
        </p:spPr>
        <p:txBody>
          <a:bodyPr>
            <a:normAutofit/>
          </a:bodyPr>
          <a:lstStyle/>
          <a:p>
            <a:r>
              <a:rPr lang="ru-RU"/>
              <a:t>Проект выполнен учащимися 9Б класса</a:t>
            </a:r>
            <a:r>
              <a:rPr lang="en-US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/>
              <a:t>Куценко Дмитрием (</a:t>
            </a:r>
            <a:r>
              <a:rPr lang="en-US">
                <a:hlinkClick r:id="rId2"/>
              </a:rPr>
              <a:t>https://github.com/dmtrkv</a:t>
            </a:r>
            <a:r>
              <a:rPr lang="ru-RU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/>
              <a:t>Костенко Александром (</a:t>
            </a:r>
            <a:r>
              <a:rPr lang="en-US">
                <a:hlinkClick r:id="rId3"/>
              </a:rPr>
              <a:t>https://github.com/kostenbl4</a:t>
            </a:r>
            <a:r>
              <a:rPr lang="ru-RU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/>
              <a:t>Кальсковым Владимиром (</a:t>
            </a:r>
            <a:r>
              <a:rPr lang="en-US">
                <a:hlinkClick r:id="rId4"/>
              </a:rPr>
              <a:t>https://github.com/zelakk</a:t>
            </a:r>
            <a:r>
              <a:rPr lang="ru-RU"/>
              <a:t>)</a:t>
            </a:r>
          </a:p>
          <a:p>
            <a:endParaRPr lang="ru-RU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FA0429-70CF-4845-A8C3-B4DC66330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7699" y="1646645"/>
            <a:ext cx="3218895" cy="3218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08D95-E0D1-4842-A638-8E6414BED78A}"/>
              </a:ext>
            </a:extLst>
          </p:cNvPr>
          <p:cNvSpPr txBox="1"/>
          <p:nvPr/>
        </p:nvSpPr>
        <p:spPr>
          <a:xfrm>
            <a:off x="155448" y="3105834"/>
            <a:ext cx="7430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https://github.com/dmtrkv/Petersburg_Explorer</a:t>
            </a:r>
            <a:endParaRPr lang="ru-RU" dirty="0"/>
          </a:p>
          <a:p>
            <a:r>
              <a:rPr lang="en-US" dirty="0">
                <a:hlinkClick r:id="rId7"/>
              </a:rPr>
              <a:t>https://petersburg-explorer.ru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21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539FB7-B737-4788-9E7B-FF26573C5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296" y="542236"/>
            <a:ext cx="3474720" cy="4601183"/>
          </a:xfrm>
        </p:spPr>
        <p:txBody>
          <a:bodyPr>
            <a:normAutofit/>
          </a:bodyPr>
          <a:lstStyle/>
          <a:p>
            <a:pPr algn="ctr"/>
            <a:endParaRPr lang="ru-RU" sz="4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D234DB-F100-4AD1-939A-764118172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236"/>
            <a:ext cx="12192000" cy="5956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C8111E-D49C-4F84-B92A-731B1A361F8B}"/>
              </a:ext>
            </a:extLst>
          </p:cNvPr>
          <p:cNvSpPr txBox="1"/>
          <p:nvPr/>
        </p:nvSpPr>
        <p:spPr>
          <a:xfrm>
            <a:off x="4059936" y="0"/>
            <a:ext cx="929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ЗАВЕРШЕНИЕ ИГРЫ</a:t>
            </a:r>
          </a:p>
        </p:txBody>
      </p:sp>
    </p:spTree>
    <p:extLst>
      <p:ext uri="{BB962C8B-B14F-4D97-AF65-F5344CB8AC3E}">
        <p14:creationId xmlns:p14="http://schemas.microsoft.com/office/powerpoint/2010/main" val="30153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B59A72-7832-4069-ABF8-441DC5A7B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7028" y="489518"/>
            <a:ext cx="4039340" cy="5356862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СИСТЕМА </a:t>
            </a:r>
            <a:br>
              <a:rPr lang="ru-RU" sz="3200" dirty="0"/>
            </a:br>
            <a:r>
              <a:rPr lang="ru-RU" sz="3200" dirty="0"/>
              <a:t>ПОЛЬЗОВАТЕЛЕЙ</a:t>
            </a:r>
            <a:br>
              <a:rPr lang="ru-RU" sz="3200" dirty="0"/>
            </a:br>
            <a:br>
              <a:rPr lang="ru-RU" sz="3200" dirty="0"/>
            </a:br>
            <a:r>
              <a:rPr lang="ru-RU" sz="3200" dirty="0"/>
              <a:t>БОТЫ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1FEBF4-4F8A-49E8-87C0-255DF00D3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314" y="902913"/>
            <a:ext cx="4781638" cy="232855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93EC99-3B55-4FE3-A1EB-5D5C4CBF6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312" y="3926786"/>
            <a:ext cx="4608516" cy="16306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8F269A-23BD-446B-8E9E-7C42E3F29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080" y="1386437"/>
            <a:ext cx="2364178" cy="369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1139AB-EE0E-4E56-B5E0-C29E73093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CF749D-7700-43C9-9DE7-6AB1D23512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Играйте в </a:t>
            </a:r>
            <a:r>
              <a:rPr lang="en-US" dirty="0"/>
              <a:t>Petersburg Explorer</a:t>
            </a:r>
            <a:endParaRPr lang="ru-RU" dirty="0"/>
          </a:p>
          <a:p>
            <a:r>
              <a:rPr lang="ru-RU" dirty="0"/>
              <a:t>Изучайте Санкт-Петербург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7EA17B-A5F8-405F-A613-F7E50EA5F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7699" y="1646645"/>
            <a:ext cx="3218895" cy="321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7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6C0220-F2A7-4616-8A13-51A588006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8116" y="-579604"/>
            <a:ext cx="4727454" cy="4601183"/>
          </a:xfrm>
        </p:spPr>
        <p:txBody>
          <a:bodyPr>
            <a:normAutofit/>
          </a:bodyPr>
          <a:lstStyle/>
          <a:p>
            <a:pPr algn="ctr"/>
            <a:r>
              <a:rPr lang="ru-RU" sz="6000" dirty="0"/>
              <a:t>ЦЕЛИ ПРОЕКТА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4B606-1D69-4B11-BD5C-2401116AB94E}"/>
              </a:ext>
            </a:extLst>
          </p:cNvPr>
          <p:cNvSpPr txBox="1"/>
          <p:nvPr/>
        </p:nvSpPr>
        <p:spPr>
          <a:xfrm>
            <a:off x="3657599" y="620105"/>
            <a:ext cx="80165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Создать игру, вдохновленную </a:t>
            </a:r>
            <a:r>
              <a:rPr lang="en-US" sz="2800" dirty="0" err="1"/>
              <a:t>GeoGuessr</a:t>
            </a:r>
            <a:r>
              <a:rPr lang="en-US" sz="2800" dirty="0"/>
              <a:t>-</a:t>
            </a:r>
            <a:r>
              <a:rPr lang="ru-RU" sz="2800" dirty="0"/>
              <a:t>ом, реализующую следующий функционал</a:t>
            </a:r>
            <a:r>
              <a:rPr lang="en-US" sz="2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Взаимодействие и прогулка по панорамам Санкт-Петербурга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Система подсчета очков за каждый раунд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Большое количество разнообразных панорам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Система пользователей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Размещение созданного приложения на каком-нибудь хостинге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2A4AAB0-7781-49C4-B8AC-DA8F06BD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4638045"/>
            <a:ext cx="5271741" cy="14290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683DB50-85DD-4B7D-9E69-0E873A150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30" y="3879537"/>
            <a:ext cx="1867318" cy="186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9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7C263D-6D8D-46CB-8735-7058F9572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85" y="928528"/>
            <a:ext cx="3093963" cy="4860911"/>
          </a:xfrm>
        </p:spPr>
        <p:txBody>
          <a:bodyPr>
            <a:normAutofit/>
          </a:bodyPr>
          <a:lstStyle/>
          <a:p>
            <a:r>
              <a:rPr lang="ru-RU" sz="4000" dirty="0"/>
              <a:t>ПРОБЛЕМЫ, С КОТОРЫМИ ПРИШЛОСЬ СТОЛКНУТЬСЯ ПРИ СОЗДАНИИ ПРОЕКТА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2B2DB-D68B-49A7-9B53-703E32E4B3A8}"/>
              </a:ext>
            </a:extLst>
          </p:cNvPr>
          <p:cNvSpPr txBox="1"/>
          <p:nvPr/>
        </p:nvSpPr>
        <p:spPr>
          <a:xfrm>
            <a:off x="3568823" y="743862"/>
            <a:ext cx="76347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API </a:t>
            </a:r>
            <a:r>
              <a:rPr lang="ru-RU" sz="2800" dirty="0" err="1">
                <a:latin typeface="+mj-lt"/>
              </a:rPr>
              <a:t>Яндекс.Панорам</a:t>
            </a:r>
            <a:r>
              <a:rPr lang="ru-RU" sz="2800" dirty="0">
                <a:latin typeface="+mj-lt"/>
              </a:rPr>
              <a:t> (</a:t>
            </a:r>
            <a:r>
              <a:rPr lang="en-US" sz="2800" i="0" dirty="0">
                <a:solidFill>
                  <a:srgbClr val="000000"/>
                </a:solidFill>
                <a:effectLst/>
                <a:latin typeface="+mj-lt"/>
              </a:rPr>
              <a:t>JavaScript API </a:t>
            </a:r>
            <a:r>
              <a:rPr lang="ru-RU" sz="2800" i="0" dirty="0">
                <a:solidFill>
                  <a:srgbClr val="000000"/>
                </a:solidFill>
                <a:effectLst/>
                <a:latin typeface="+mj-lt"/>
              </a:rPr>
              <a:t>и </a:t>
            </a:r>
            <a:r>
              <a:rPr lang="en-US" sz="2800" i="0" dirty="0">
                <a:solidFill>
                  <a:srgbClr val="000000"/>
                </a:solidFill>
                <a:effectLst/>
                <a:latin typeface="+mj-lt"/>
              </a:rPr>
              <a:t>HTTP </a:t>
            </a:r>
            <a:r>
              <a:rPr lang="ru-RU" sz="2800" i="0" dirty="0" err="1">
                <a:solidFill>
                  <a:srgbClr val="000000"/>
                </a:solidFill>
                <a:effectLst/>
                <a:latin typeface="+mj-lt"/>
              </a:rPr>
              <a:t>Геокодер</a:t>
            </a:r>
            <a:r>
              <a:rPr lang="ru-RU" sz="2800" i="0" dirty="0">
                <a:solidFill>
                  <a:srgbClr val="000000"/>
                </a:solidFill>
                <a:effectLst/>
                <a:latin typeface="+mj-lt"/>
              </a:rPr>
              <a:t>)</a:t>
            </a:r>
            <a:endParaRPr lang="en-US" sz="2800" i="0" dirty="0">
              <a:solidFill>
                <a:srgbClr val="000000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i="0" dirty="0">
              <a:solidFill>
                <a:srgbClr val="000000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i="0" dirty="0">
              <a:solidFill>
                <a:srgbClr val="000000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i="0" dirty="0">
                <a:solidFill>
                  <a:srgbClr val="000000"/>
                </a:solidFill>
                <a:effectLst/>
                <a:latin typeface="+mj-lt"/>
              </a:rPr>
              <a:t>Размещение на хостин</a:t>
            </a:r>
            <a:r>
              <a:rPr lang="ru-RU" sz="2800" dirty="0">
                <a:solidFill>
                  <a:srgbClr val="000000"/>
                </a:solidFill>
                <a:latin typeface="+mj-lt"/>
              </a:rPr>
              <a:t>ге</a:t>
            </a:r>
          </a:p>
          <a:p>
            <a:r>
              <a:rPr lang="ru-RU" sz="2800" i="0" dirty="0">
                <a:solidFill>
                  <a:srgbClr val="000000"/>
                </a:solidFill>
                <a:effectLst/>
                <a:latin typeface="+mj-lt"/>
              </a:rPr>
              <a:t>    (</a:t>
            </a:r>
            <a:r>
              <a:rPr lang="en-US" sz="2800" i="0" dirty="0" err="1">
                <a:solidFill>
                  <a:srgbClr val="000000"/>
                </a:solidFill>
                <a:effectLst/>
                <a:latin typeface="+mj-lt"/>
              </a:rPr>
              <a:t>Vscale</a:t>
            </a:r>
            <a:r>
              <a:rPr lang="en-US" sz="280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ru-RU" sz="2800" i="0" dirty="0">
                <a:solidFill>
                  <a:srgbClr val="000000"/>
                </a:solidFill>
                <a:effectLst/>
                <a:latin typeface="+mj-lt"/>
              </a:rPr>
              <a:t>и </a:t>
            </a:r>
            <a:r>
              <a:rPr lang="en-US" sz="2800" i="0" dirty="0">
                <a:solidFill>
                  <a:srgbClr val="000000"/>
                </a:solidFill>
                <a:effectLst/>
                <a:latin typeface="+mj-lt"/>
              </a:rPr>
              <a:t>Heroku)</a:t>
            </a:r>
          </a:p>
          <a:p>
            <a:endParaRPr lang="en-US" sz="2800" dirty="0">
              <a:solidFill>
                <a:srgbClr val="000000"/>
              </a:solidFill>
              <a:latin typeface="+mj-lt"/>
            </a:endParaRPr>
          </a:p>
          <a:p>
            <a:endParaRPr lang="en-US" sz="2800" i="0" dirty="0">
              <a:solidFill>
                <a:srgbClr val="000000"/>
              </a:solidFill>
              <a:effectLst/>
              <a:latin typeface="+mj-lt"/>
            </a:endParaRPr>
          </a:p>
          <a:p>
            <a:endParaRPr lang="en-US" sz="2800" dirty="0">
              <a:solidFill>
                <a:srgbClr val="000000"/>
              </a:solidFill>
              <a:latin typeface="+mj-lt"/>
            </a:endParaRPr>
          </a:p>
          <a:p>
            <a:endParaRPr lang="en-US" sz="2800" i="0" dirty="0">
              <a:solidFill>
                <a:srgbClr val="000000"/>
              </a:solidFill>
              <a:effectLst/>
              <a:latin typeface="+mj-lt"/>
            </a:endParaRPr>
          </a:p>
          <a:p>
            <a:endParaRPr lang="ru-RU" sz="280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60BE51-59A6-469B-B2A1-6C24CE0DB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750" y="1731488"/>
            <a:ext cx="1006378" cy="99828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3AF49B0-FD9E-4A72-84B6-4715F005F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822" y="1723394"/>
            <a:ext cx="1006378" cy="100637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5DC57CF-E807-47DA-B0C3-3DB6EEEF9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600" y="2827326"/>
            <a:ext cx="3291594" cy="12033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F08ED4D-DCA2-4867-AA07-64D6834EC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1890" y="3990963"/>
            <a:ext cx="1364098" cy="179847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A0D4A87-CA62-43C6-AB61-D9226B1F2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2080" y="4303082"/>
            <a:ext cx="3770551" cy="10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9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434403-3967-47B5-B678-B896BDD5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84" y="275208"/>
            <a:ext cx="2947482" cy="1742242"/>
          </a:xfrm>
        </p:spPr>
        <p:txBody>
          <a:bodyPr/>
          <a:lstStyle/>
          <a:p>
            <a:r>
              <a:rPr lang="en-US" dirty="0"/>
              <a:t>VSCALE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051CD0-6C5C-48B8-A286-648E53375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866" y="633279"/>
            <a:ext cx="3931748" cy="2191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923F82-D60B-4A00-9A05-94B5CA4F1FE7}"/>
              </a:ext>
            </a:extLst>
          </p:cNvPr>
          <p:cNvSpPr txBox="1"/>
          <p:nvPr/>
        </p:nvSpPr>
        <p:spPr>
          <a:xfrm>
            <a:off x="97751" y="1356113"/>
            <a:ext cx="310718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Преимущества</a:t>
            </a:r>
            <a:r>
              <a:rPr lang="en-US" sz="20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Работа только по протоколу </a:t>
            </a:r>
            <a:r>
              <a:rPr lang="en-US" dirty="0"/>
              <a:t>https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Собственное доменное имя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Сервер не «засыпает»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Локальная база данных </a:t>
            </a:r>
            <a:r>
              <a:rPr lang="en-US" dirty="0"/>
              <a:t>SQLite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Возможность хранить </a:t>
            </a:r>
            <a:r>
              <a:rPr lang="ru-RU" dirty="0" err="1"/>
              <a:t>логи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Веб-сервер </a:t>
            </a:r>
            <a:r>
              <a:rPr lang="en-US" dirty="0" err="1"/>
              <a:t>nginx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sz="2000" b="1" dirty="0"/>
              <a:t>Недостатки</a:t>
            </a:r>
            <a:r>
              <a:rPr lang="en-US" sz="20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Платная аренда сервера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Более сложный в обращении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9E7B68-85DB-4C93-AE26-686BDCC10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866" y="4169443"/>
            <a:ext cx="3198384" cy="205527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D960EAE-BE78-42FE-AC87-AF52578A3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455" y="633279"/>
            <a:ext cx="3010161" cy="252243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7DCBEC-1945-46D2-9970-ACC1AFF40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2630" y="3349762"/>
            <a:ext cx="4339968" cy="13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3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C50002-1599-4CEF-981E-131EFB42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7445" y="376679"/>
            <a:ext cx="5078027" cy="914400"/>
          </a:xfrm>
        </p:spPr>
        <p:txBody>
          <a:bodyPr>
            <a:normAutofit fontScale="90000"/>
          </a:bodyPr>
          <a:lstStyle/>
          <a:p>
            <a:r>
              <a:rPr lang="ru-RU" sz="4800" dirty="0"/>
              <a:t>ИСПОЛЬЗОВАННЫЕ БИБЛИОТЕКИ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65F7A-AA23-4DA9-AAF7-BB913EAC6FF1}"/>
              </a:ext>
            </a:extLst>
          </p:cNvPr>
          <p:cNvSpPr txBox="1"/>
          <p:nvPr/>
        </p:nvSpPr>
        <p:spPr>
          <a:xfrm>
            <a:off x="97654" y="745103"/>
            <a:ext cx="317820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Flask(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Flask-login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Flask-wtf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jinja2</a:t>
            </a:r>
          </a:p>
          <a:p>
            <a:r>
              <a:rPr lang="en-US" sz="2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SQLAlchemy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Waitress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Python-telegram-bot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vk-api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JQuery</a:t>
            </a:r>
            <a:endParaRPr lang="en-US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4E0BFA-4A05-423A-AA58-7AD6CB0D2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69" y="511521"/>
            <a:ext cx="3319547" cy="18198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34E840-0F7E-4679-A21C-34F08F85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267" y="2874484"/>
            <a:ext cx="3793305" cy="87331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44F9A5A-97B7-4D1D-902C-6CF6AF097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900" y="4581954"/>
            <a:ext cx="1104187" cy="109826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EA73F65-8A28-41F9-818F-2FED9A8D4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739" y="4581954"/>
            <a:ext cx="1187395" cy="109826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47CE9BD-63BB-459E-8E2C-3C1B5D063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786" y="3997515"/>
            <a:ext cx="1886114" cy="226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7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3C38CC-EA32-4385-97AB-035F4A0EC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3180" y="-536288"/>
            <a:ext cx="4292448" cy="4601183"/>
          </a:xfrm>
        </p:spPr>
        <p:txBody>
          <a:bodyPr>
            <a:normAutofit/>
          </a:bodyPr>
          <a:lstStyle/>
          <a:p>
            <a:pPr algn="ctr"/>
            <a:r>
              <a:rPr lang="ru-RU" sz="6000" dirty="0"/>
              <a:t>ГЛАВНОЕ МЕНЮ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8063C6-EFE5-44C2-A0F8-7E8C9EC68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7969"/>
            <a:ext cx="12208982" cy="6130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1E58A7-EFB8-4B42-BF4E-8F7142FDE834}"/>
              </a:ext>
            </a:extLst>
          </p:cNvPr>
          <p:cNvSpPr txBox="1"/>
          <p:nvPr/>
        </p:nvSpPr>
        <p:spPr>
          <a:xfrm>
            <a:off x="4292448" y="-11578"/>
            <a:ext cx="5202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ГЛАВНОЕ МЕНЮ</a:t>
            </a:r>
          </a:p>
        </p:txBody>
      </p:sp>
    </p:spTree>
    <p:extLst>
      <p:ext uri="{BB962C8B-B14F-4D97-AF65-F5344CB8AC3E}">
        <p14:creationId xmlns:p14="http://schemas.microsoft.com/office/powerpoint/2010/main" val="317503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A94C50-C472-45FE-925A-8DB590C5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13" y="-828186"/>
            <a:ext cx="3200401" cy="4601183"/>
          </a:xfrm>
        </p:spPr>
        <p:txBody>
          <a:bodyPr/>
          <a:lstStyle/>
          <a:p>
            <a:r>
              <a:rPr lang="ru-RU" dirty="0"/>
              <a:t>РЕГИСТРАЦИЯ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92AFDF-C3FC-422E-A256-C96E26593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20" y="711158"/>
            <a:ext cx="4099731" cy="312176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28EFAB-1829-4A5A-8503-351E0BDF3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502" y="711158"/>
            <a:ext cx="3305296" cy="37141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2BE11EB-5D29-4D39-902B-76099F0F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678" y="4503857"/>
            <a:ext cx="6907120" cy="193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3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E724C4-66F7-4E5E-9E03-5FFB0635C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760"/>
            <a:ext cx="12192000" cy="5962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8CB971-3203-4414-AF28-114CBD051B0B}"/>
              </a:ext>
            </a:extLst>
          </p:cNvPr>
          <p:cNvSpPr txBox="1"/>
          <p:nvPr/>
        </p:nvSpPr>
        <p:spPr>
          <a:xfrm>
            <a:off x="4891595" y="85429"/>
            <a:ext cx="7794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ГЕЙМПЛЕЙ</a:t>
            </a:r>
          </a:p>
        </p:txBody>
      </p:sp>
    </p:spTree>
    <p:extLst>
      <p:ext uri="{BB962C8B-B14F-4D97-AF65-F5344CB8AC3E}">
        <p14:creationId xmlns:p14="http://schemas.microsoft.com/office/powerpoint/2010/main" val="35516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8E83C7-869F-4676-8250-DFC3187B7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9553"/>
            <a:ext cx="2947482" cy="4601183"/>
          </a:xfrm>
        </p:spPr>
        <p:txBody>
          <a:bodyPr/>
          <a:lstStyle/>
          <a:p>
            <a:r>
              <a:rPr lang="ru-RU" dirty="0"/>
              <a:t>ПРЕДСТАВЛЕННЫЕ ПАНОРАМЫ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20318-F11D-4073-9379-9537AA8FA494}"/>
              </a:ext>
            </a:extLst>
          </p:cNvPr>
          <p:cNvSpPr txBox="1"/>
          <p:nvPr/>
        </p:nvSpPr>
        <p:spPr>
          <a:xfrm>
            <a:off x="3648723" y="428178"/>
            <a:ext cx="744836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1	Исаакиевский собор</a:t>
            </a:r>
          </a:p>
          <a:p>
            <a:r>
              <a:rPr lang="ru-RU" sz="1600" dirty="0"/>
              <a:t>2	Казанский собор	</a:t>
            </a:r>
          </a:p>
          <a:p>
            <a:r>
              <a:rPr lang="ru-RU" sz="1600" dirty="0"/>
              <a:t>3	Арка Генерального Штаба</a:t>
            </a:r>
          </a:p>
          <a:p>
            <a:r>
              <a:rPr lang="ru-RU" sz="1600" dirty="0"/>
              <a:t>4	Медный Всадник</a:t>
            </a:r>
          </a:p>
          <a:p>
            <a:r>
              <a:rPr lang="ru-RU" sz="1600" dirty="0"/>
              <a:t>5	Стрелка Васильевского Острова (Якорь)	</a:t>
            </a:r>
          </a:p>
          <a:p>
            <a:r>
              <a:rPr lang="ru-RU" sz="1600" dirty="0"/>
              <a:t>6	Кунсткамера</a:t>
            </a:r>
          </a:p>
          <a:p>
            <a:r>
              <a:rPr lang="ru-RU" sz="1600" dirty="0"/>
              <a:t>7	Памятник А.С. Пушкину	</a:t>
            </a:r>
          </a:p>
          <a:p>
            <a:r>
              <a:rPr lang="ru-RU" sz="1600" dirty="0"/>
              <a:t>8	Спас на Крови	</a:t>
            </a:r>
          </a:p>
          <a:p>
            <a:r>
              <a:rPr lang="ru-RU" sz="1600" dirty="0"/>
              <a:t>9	Петропавловский собор	</a:t>
            </a:r>
          </a:p>
          <a:p>
            <a:r>
              <a:rPr lang="ru-RU" sz="1600" dirty="0"/>
              <a:t>10	Памятник Зодчим Санкт-Петербурга</a:t>
            </a:r>
          </a:p>
          <a:p>
            <a:r>
              <a:rPr lang="ru-RU" sz="1600" dirty="0"/>
              <a:t>11	Домик Петра I	</a:t>
            </a:r>
          </a:p>
          <a:p>
            <a:r>
              <a:rPr lang="ru-RU" sz="1600" dirty="0"/>
              <a:t>12	Крейсер Аврора	</a:t>
            </a:r>
          </a:p>
          <a:p>
            <a:r>
              <a:rPr lang="ru-RU" sz="1600" dirty="0"/>
              <a:t>13	Здание Биржи	</a:t>
            </a:r>
          </a:p>
          <a:p>
            <a:r>
              <a:rPr lang="ru-RU" sz="1600" dirty="0"/>
              <a:t>14	Эрмитаж	</a:t>
            </a:r>
          </a:p>
          <a:p>
            <a:r>
              <a:rPr lang="ru-RU" sz="1600" dirty="0"/>
              <a:t>15	Александровская колонна	</a:t>
            </a:r>
          </a:p>
          <a:p>
            <a:r>
              <a:rPr lang="ru-RU" sz="1600" dirty="0"/>
              <a:t>16	Памятник А. М. Горчакову у Адмиралтейства	</a:t>
            </a:r>
          </a:p>
          <a:p>
            <a:r>
              <a:rPr lang="ru-RU" sz="1600" dirty="0"/>
              <a:t>17	Музей-квартира А. С. Пушкина	</a:t>
            </a:r>
          </a:p>
          <a:p>
            <a:r>
              <a:rPr lang="ru-RU" sz="1600" dirty="0"/>
              <a:t>18	Вечный огонь	</a:t>
            </a:r>
          </a:p>
          <a:p>
            <a:r>
              <a:rPr lang="ru-RU" sz="1600" dirty="0"/>
              <a:t>19	Памятник Павлу I </a:t>
            </a:r>
            <a:r>
              <a:rPr lang="ru-RU" sz="1600"/>
              <a:t>в Михайловском </a:t>
            </a:r>
            <a:r>
              <a:rPr lang="ru-RU" sz="1600" dirty="0"/>
              <a:t>замке	</a:t>
            </a:r>
          </a:p>
          <a:p>
            <a:r>
              <a:rPr lang="ru-RU" sz="1600" dirty="0"/>
              <a:t>20	Аничков мост	</a:t>
            </a:r>
          </a:p>
          <a:p>
            <a:r>
              <a:rPr lang="ru-RU" sz="1600" dirty="0"/>
              <a:t>2</a:t>
            </a:r>
            <a:r>
              <a:rPr lang="en-US" sz="1600" dirty="0"/>
              <a:t>1</a:t>
            </a:r>
            <a:r>
              <a:rPr lang="ru-RU" sz="1600" dirty="0"/>
              <a:t>	Пять углов	</a:t>
            </a:r>
          </a:p>
          <a:p>
            <a:r>
              <a:rPr lang="ru-RU" sz="1600" dirty="0"/>
              <a:t>2</a:t>
            </a:r>
            <a:r>
              <a:rPr lang="en-US" sz="1600" dirty="0"/>
              <a:t>2</a:t>
            </a:r>
            <a:r>
              <a:rPr lang="ru-RU" sz="1600" dirty="0"/>
              <a:t>	Атланты Санкт-Петербурга	</a:t>
            </a:r>
          </a:p>
          <a:p>
            <a:r>
              <a:rPr lang="ru-RU" sz="1600" dirty="0"/>
              <a:t>2</a:t>
            </a:r>
            <a:r>
              <a:rPr lang="en-US" sz="1600" dirty="0"/>
              <a:t>3</a:t>
            </a:r>
            <a:r>
              <a:rPr lang="ru-RU" sz="1600" dirty="0"/>
              <a:t>	Лофт Проект Этажи	</a:t>
            </a:r>
          </a:p>
          <a:p>
            <a:r>
              <a:rPr lang="ru-RU" sz="1600" dirty="0"/>
              <a:t>2</a:t>
            </a:r>
            <a:r>
              <a:rPr lang="en-US" sz="1600" dirty="0"/>
              <a:t>4</a:t>
            </a:r>
            <a:r>
              <a:rPr lang="ru-RU" sz="1600" dirty="0"/>
              <a:t>	Театр юных зрителей	</a:t>
            </a:r>
          </a:p>
        </p:txBody>
      </p:sp>
    </p:spTree>
    <p:extLst>
      <p:ext uri="{BB962C8B-B14F-4D97-AF65-F5344CB8AC3E}">
        <p14:creationId xmlns:p14="http://schemas.microsoft.com/office/powerpoint/2010/main" val="308121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Рамка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tanki offline</Template>
  <TotalTime>797</TotalTime>
  <Words>340</Words>
  <Application>Microsoft Office PowerPoint</Application>
  <PresentationFormat>Широкоэкранный</PresentationFormat>
  <Paragraphs>81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Arial Rounded MT Bold</vt:lpstr>
      <vt:lpstr>Corbel</vt:lpstr>
      <vt:lpstr>Wingdings 2</vt:lpstr>
      <vt:lpstr>Рамка</vt:lpstr>
      <vt:lpstr>PETERSBURG EXPLORER</vt:lpstr>
      <vt:lpstr>ЦЕЛИ ПРОЕКТА</vt:lpstr>
      <vt:lpstr>ПРОБЛЕМЫ, С КОТОРЫМИ ПРИШЛОСЬ СТОЛКНУТЬСЯ ПРИ СОЗДАНИИ ПРОЕКТА</vt:lpstr>
      <vt:lpstr>VSCALE</vt:lpstr>
      <vt:lpstr>ИСПОЛЬЗОВАННЫЕ БИБЛИОТЕКИ</vt:lpstr>
      <vt:lpstr>ГЛАВНОЕ МЕНЮ</vt:lpstr>
      <vt:lpstr>РЕГИСТРАЦИЯ</vt:lpstr>
      <vt:lpstr>Презентация PowerPoint</vt:lpstr>
      <vt:lpstr>ПРЕДСТАВЛЕННЫЕ ПАНОРАМЫ</vt:lpstr>
      <vt:lpstr>Презентация PowerPoint</vt:lpstr>
      <vt:lpstr>СИСТЕМА  ПОЛЬЗОВАТЕЛЕЙ  БОТЫ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Чупин Дмитрий</dc:creator>
  <cp:lastModifiedBy>Чупин Дмитрий</cp:lastModifiedBy>
  <cp:revision>25</cp:revision>
  <dcterms:created xsi:type="dcterms:W3CDTF">2021-04-25T20:41:14Z</dcterms:created>
  <dcterms:modified xsi:type="dcterms:W3CDTF">2021-04-26T10:04:38Z</dcterms:modified>
</cp:coreProperties>
</file>